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5922-2861-4304-9005-1358E3534269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50C5-6AE2-4A96-B4A1-23452DD9B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81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5922-2861-4304-9005-1358E3534269}" type="datetimeFigureOut">
              <a:rPr lang="it-IT" smtClean="0"/>
              <a:t>06/12/2018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50C5-6AE2-4A96-B4A1-23452DD9B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1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smtClean="0">
                <a:ln w="18415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www.cicogninirodari.prato.gov.it</a:t>
            </a:r>
            <a:r>
              <a:rPr lang="it-IT" sz="2400" i="1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i="1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700" smtClean="0">
                <a:solidFill>
                  <a:srgbClr val="C00000"/>
                </a:solidFill>
              </a:rPr>
              <a:t>Istituto Statale d’Istruzione Secondaria Superiore </a:t>
            </a:r>
            <a:br>
              <a:rPr lang="it-IT" sz="2700" smtClean="0">
                <a:solidFill>
                  <a:srgbClr val="C00000"/>
                </a:solidFill>
              </a:rPr>
            </a:br>
            <a:r>
              <a:rPr lang="it-IT" sz="2700" smtClean="0">
                <a:solidFill>
                  <a:srgbClr val="C00000"/>
                </a:solidFill>
              </a:rPr>
              <a:t>“Cicognini Rodari” di Prato</a:t>
            </a:r>
            <a:r>
              <a:rPr lang="it-IT" smtClean="0"/>
              <a:t/>
            </a:r>
            <a:br>
              <a:rPr lang="it-IT" smtClean="0"/>
            </a:br>
            <a:r>
              <a:rPr lang="it-IT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Musicale</a:t>
            </a:r>
            <a:endParaRPr lang="it-IT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29702"/>
      </p:ext>
    </p:extLst>
  </p:cSld>
  <p:clrMapOvr>
    <a:masterClrMapping/>
  </p:clrMapOvr>
  <p:transition spd="slow" advClick="0" advTm="8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sede del Liceo Musicale</a:t>
            </a:r>
            <a:br>
              <a:rPr lang="it-I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Via Galcianese 20- Prato</a:t>
            </a:r>
            <a:endParaRPr lang="it-IT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004"/>
      </p:ext>
    </p:extLst>
  </p:cSld>
  <p:clrMapOvr>
    <a:masterClrMapping/>
  </p:clrMapOvr>
  <p:transition spd="slow" advClick="0" advTm="10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CONCERTI  di  MUSICA D’INSIEME </a:t>
            </a:r>
            <a:br>
              <a:rPr lang="it-IT" sz="280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sz="280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Auditorium Camera del Commercio</a:t>
            </a:r>
            <a:endParaRPr lang="it-IT" sz="2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13819"/>
      </p:ext>
    </p:extLst>
  </p:cSld>
  <p:clrMapOvr>
    <a:masterClrMapping/>
  </p:clrMapOvr>
  <p:transition spd="slow" advClick="0" advTm="10000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smtClean="0">
                <a:solidFill>
                  <a:srgbClr val="002060"/>
                </a:solidFill>
              </a:rPr>
              <a:t>Attività e Concerti del Liceo Musicale</a:t>
            </a:r>
            <a:endParaRPr lang="it-IT" sz="4000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81029"/>
      </p:ext>
    </p:extLst>
  </p:cSld>
  <p:clrMapOvr>
    <a:masterClrMapping/>
  </p:clrMapOvr>
  <p:transition spd="slow" advClick="0" advTm="15000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600" b="1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www.cicogninirodari.prato.gov.it</a:t>
            </a:r>
            <a:r>
              <a:rPr lang="it-IT" sz="1600" i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it-IT" sz="1600" i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it-IT" sz="1600" smtClean="0">
                <a:solidFill>
                  <a:srgbClr val="0070C0"/>
                </a:solidFill>
              </a:rPr>
              <a:t>Istituto Statale d’Istruzione Secondaria Superiore </a:t>
            </a:r>
            <a:br>
              <a:rPr lang="it-IT" sz="1600" smtClean="0">
                <a:solidFill>
                  <a:srgbClr val="0070C0"/>
                </a:solidFill>
              </a:rPr>
            </a:br>
            <a:r>
              <a:rPr lang="it-IT" sz="1600" smtClean="0">
                <a:solidFill>
                  <a:srgbClr val="0070C0"/>
                </a:solidFill>
              </a:rPr>
              <a:t>“Cicognini Rodari” di Prato</a:t>
            </a:r>
            <a:br>
              <a:rPr lang="it-IT" sz="1600" smtClean="0">
                <a:solidFill>
                  <a:srgbClr val="0070C0"/>
                </a:solidFill>
              </a:rPr>
            </a:br>
            <a:r>
              <a:rPr lang="it-IT" sz="1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Indirizzo Liceo Musicale</a:t>
            </a:r>
            <a:endParaRPr lang="it-IT" sz="1600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94500"/>
      </p:ext>
    </p:extLst>
  </p:cSld>
  <p:clrMapOvr>
    <a:masterClrMapping/>
  </p:clrMapOvr>
  <p:transition spd="slow" advClick="0" advTm="12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LICEO MUSICALE</a:t>
            </a:r>
            <a:br>
              <a:rPr lang="it-IT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“CICOGNINI -RODARI” </a:t>
            </a:r>
            <a:endParaRPr lang="it-IT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68716"/>
      </p:ext>
    </p:extLst>
  </p:cSld>
  <p:clrMapOvr>
    <a:masterClrMapping/>
  </p:clrMapOvr>
  <p:transition spd="med" advClick="0" advTm="5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Scegliere la scuola superiore:  informazioni  sul Liceo Musicale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0088"/>
      </p:ext>
    </p:extLst>
  </p:cSld>
  <p:clrMapOvr>
    <a:masterClrMapping/>
  </p:clrMapOvr>
  <p:transition spd="slow" advClick="0" advTm="22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Quali strumenti  posso suonare al Liceo Musicale?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86122"/>
      </p:ext>
    </p:extLst>
  </p:cSld>
  <p:clrMapOvr>
    <a:masterClrMapping/>
  </p:clrMapOvr>
  <p:transition spd="slow" advClick="0" advTm="24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Piano di studi Liceo Musicale</a:t>
            </a:r>
            <a:endParaRPr lang="it-IT" sz="4000" b="1" dirty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9630"/>
      </p:ext>
    </p:extLst>
  </p:cSld>
  <p:clrMapOvr>
    <a:masterClrMapping/>
  </p:clrMapOvr>
  <p:transition spd="slow" advClick="0" advTm="19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1480" indent="-274320" algn="l" eaLnBrk="1" fontAlgn="auto" hangingPunct="1">
              <a:spcAft>
                <a:spcPts val="0"/>
              </a:spcAft>
              <a:defRPr/>
            </a:pPr>
            <a:r>
              <a:rPr lang="it-IT" b="1" smtClean="0">
                <a:solidFill>
                  <a:srgbClr val="FF0000"/>
                </a:solidFill>
              </a:rPr>
              <a:t>ORARIO LEZIONI:</a:t>
            </a:r>
            <a:br>
              <a:rPr lang="it-IT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>Dal lunedì al Venerdì</a:t>
            </a:r>
            <a:r>
              <a:rPr lang="it-IT" sz="4000" smtClean="0">
                <a:solidFill>
                  <a:srgbClr val="FF0000"/>
                </a:solidFill>
              </a:rPr>
              <a:t/>
            </a:r>
            <a:br>
              <a:rPr lang="it-IT" sz="4000" smtClean="0">
                <a:solidFill>
                  <a:srgbClr val="FF0000"/>
                </a:solidFill>
              </a:rPr>
            </a:br>
            <a:r>
              <a:rPr lang="it-IT" sz="4000" b="1" smtClean="0"/>
              <a:t>I</a:t>
            </a:r>
            <a:r>
              <a:rPr lang="it-IT" sz="4000" smtClean="0"/>
              <a:t>   ora 8,00-8,55</a:t>
            </a:r>
            <a:br>
              <a:rPr lang="it-IT" sz="4000" smtClean="0"/>
            </a:br>
            <a:r>
              <a:rPr lang="it-IT" sz="4000" b="1" smtClean="0"/>
              <a:t>II </a:t>
            </a:r>
            <a:r>
              <a:rPr lang="it-IT" sz="4000" smtClean="0"/>
              <a:t> ora 8,55-9,50</a:t>
            </a:r>
            <a:br>
              <a:rPr lang="it-IT" sz="4000" smtClean="0"/>
            </a:br>
            <a:r>
              <a:rPr lang="it-IT" sz="4000" b="1" smtClean="0"/>
              <a:t>III</a:t>
            </a:r>
            <a:r>
              <a:rPr lang="it-IT" sz="4000" smtClean="0"/>
              <a:t> ora 9,50-10,45</a:t>
            </a:r>
            <a:br>
              <a:rPr lang="it-IT" sz="4000" smtClean="0"/>
            </a:br>
            <a:r>
              <a:rPr lang="it-IT" sz="4000" smtClean="0">
                <a:solidFill>
                  <a:schemeClr val="tx2">
                    <a:lumMod val="90000"/>
                  </a:schemeClr>
                </a:solidFill>
              </a:rPr>
              <a:t>Intervallo 10,45-11,00</a:t>
            </a:r>
            <a:br>
              <a:rPr lang="it-IT" sz="400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it-IT" sz="4000" b="1" smtClean="0"/>
              <a:t>IV </a:t>
            </a:r>
            <a:r>
              <a:rPr lang="it-IT" sz="4000" smtClean="0"/>
              <a:t>ora 11,00-11,55</a:t>
            </a:r>
            <a:br>
              <a:rPr lang="it-IT" sz="4000" smtClean="0"/>
            </a:br>
            <a:r>
              <a:rPr lang="it-IT" sz="4000" b="1" smtClean="0"/>
              <a:t>V</a:t>
            </a:r>
            <a:r>
              <a:rPr lang="it-IT" sz="4000" smtClean="0"/>
              <a:t>  ora 11,55-12,50</a:t>
            </a:r>
            <a:br>
              <a:rPr lang="it-IT" sz="4000" smtClean="0"/>
            </a:br>
            <a:r>
              <a:rPr lang="it-IT" sz="4000" b="1" smtClean="0"/>
              <a:t>VI </a:t>
            </a:r>
            <a:r>
              <a:rPr lang="it-IT" sz="4000" smtClean="0"/>
              <a:t>ora 12,50-13,45 </a:t>
            </a:r>
            <a:r>
              <a:rPr lang="it-IT" sz="2700" smtClean="0"/>
              <a:t>(due volte la settimana)</a:t>
            </a:r>
            <a:r>
              <a:rPr lang="it-IT" smtClean="0"/>
              <a:t/>
            </a:r>
            <a:br>
              <a:rPr lang="it-IT" smtClean="0"/>
            </a:b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62137"/>
      </p:ext>
    </p:extLst>
  </p:cSld>
  <p:clrMapOvr>
    <a:masterClrMapping/>
  </p:clrMapOvr>
  <p:transition spd="med"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i="1" smtClean="0">
                <a:solidFill>
                  <a:schemeClr val="tx2"/>
                </a:solidFill>
              </a:rPr>
              <a:t>LEZIONI APERTE</a:t>
            </a:r>
            <a:r>
              <a:rPr lang="it-IT" altLang="it-IT" smtClean="0">
                <a:solidFill>
                  <a:schemeClr val="tx2"/>
                </a:solidFill>
              </a:rPr>
              <a:t/>
            </a:r>
            <a:br>
              <a:rPr lang="it-IT" altLang="it-IT" smtClean="0">
                <a:solidFill>
                  <a:schemeClr val="tx2"/>
                </a:solidFill>
              </a:rPr>
            </a:br>
            <a:endParaRPr lang="it-IT" altLang="it-IT" smtClean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53"/>
      </p:ext>
    </p:extLst>
  </p:cSld>
  <p:clrMapOvr>
    <a:masterClrMapping/>
  </p:clrMapOvr>
  <p:transition spd="med"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smtClean="0"/>
              <a:t/>
            </a:r>
            <a:br>
              <a:rPr lang="it-IT" b="1" smtClean="0"/>
            </a:br>
            <a:r>
              <a:rPr lang="it-IT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Liceo musicale: il percorso verso</a:t>
            </a:r>
            <a:br>
              <a:rPr lang="it-IT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 Alta Formazione Musicale</a:t>
            </a:r>
            <a:r>
              <a:rPr lang="it-IT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it-IT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8837"/>
      </p:ext>
    </p:extLst>
  </p:cSld>
  <p:clrMapOvr>
    <a:masterClrMapping/>
  </p:clrMapOvr>
  <p:transition spd="slow" advClick="0" advTm="20000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700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COSA POSSO FARE DOPO IL LICEO MUSICALE?</a:t>
            </a:r>
            <a:br>
              <a:rPr lang="it-IT" sz="2700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2000" i="1" smtClean="0">
                <a:solidFill>
                  <a:srgbClr val="FF0000"/>
                </a:solidFill>
              </a:rPr>
              <a:t>Sbocchi professionali</a:t>
            </a:r>
            <a:endParaRPr lang="it-IT" sz="2000" i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7011"/>
      </p:ext>
    </p:extLst>
  </p:cSld>
  <p:clrMapOvr>
    <a:masterClrMapping/>
  </p:clrMapOvr>
  <p:transition spd="slow" advClick="0" advTm="30000">
    <p:split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Presentazione su schermo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www.cicogninirodari.prato.gov.it Istituto Statale d’Istruzione Secondaria Superiore  “Cicognini Rodari” di Prato Liceo Musicale</vt:lpstr>
      <vt:lpstr>LICEO MUSICALE  “CICOGNINI -RODARI” </vt:lpstr>
      <vt:lpstr>Scegliere la scuola superiore:  informazioni  sul Liceo Musicale</vt:lpstr>
      <vt:lpstr>Quali strumenti  posso suonare al Liceo Musicale?</vt:lpstr>
      <vt:lpstr>Piano di studi Liceo Musicale</vt:lpstr>
      <vt:lpstr>ORARIO LEZIONI: Dal lunedì al Venerdì I   ora 8,00-8,55 II  ora 8,55-9,50 III ora 9,50-10,45 Intervallo 10,45-11,00 IV ora 11,00-11,55 V  ora 11,55-12,50 VI ora 12,50-13,45 (due volte la settimana) </vt:lpstr>
      <vt:lpstr>LEZIONI APERTE </vt:lpstr>
      <vt:lpstr> Liceo musicale: il percorso verso l’ Alta Formazione Musicale </vt:lpstr>
      <vt:lpstr>COSA POSSO FARE DOPO IL LICEO MUSICALE? Sbocchi professionali</vt:lpstr>
      <vt:lpstr>La sede del Liceo Musicale Via Galcianese 20- Prato</vt:lpstr>
      <vt:lpstr>CONCERTI  di  MUSICA D’INSIEME  Auditorium Camera del Commercio</vt:lpstr>
      <vt:lpstr>Attività e Concerti del Liceo Musicale</vt:lpstr>
      <vt:lpstr>www.cicogninirodari.prato.gov.it Istituto Statale d’Istruzione Secondaria Superiore  “Cicognini Rodari” di Prato Indirizzo Liceo Musicale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www.cicogninirodari.prato.gov.it Istituto Statale d’Istruzione Secondaria Superiore  “Cicognini Rodari” di Prato Liceo Musicale</dc:title>
  <dc:creator>docenteprova</dc:creator>
  <cp:lastModifiedBy>docenteprova</cp:lastModifiedBy>
  <cp:revision>1</cp:revision>
  <dcterms:created xsi:type="dcterms:W3CDTF">2018-12-06T11:37:42Z</dcterms:created>
  <dcterms:modified xsi:type="dcterms:W3CDTF">2018-12-06T11:37:42Z</dcterms:modified>
</cp:coreProperties>
</file>