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FA9B4F-8901-4225-8AA2-79CD7FF71314}" type="slidenum">
              <a:t>‹N›</a:t>
            </a:fld>
            <a:endParaRPr lang="it-IT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55978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90CBDB5-4E00-45CA-ABD5-EFBEB4E40BE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37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latin typeface="Tahoma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36F1A2-11EB-4F5C-94DD-D74B386A5914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7ADA5A-E98B-489E-A8D5-E12A7C6BF5D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28F255-7A5C-4310-9AA2-083F230CEBD1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73A47C-1929-4F8D-9DD5-075BCBE6EA5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5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5f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2880"/>
            <a:ext cx="2057400" cy="5857919"/>
          </a:xfrm>
        </p:spPr>
        <p:txBody>
          <a:bodyPr vert="eaVert" anchor="t" anchorCtr="1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0"/>
            <a:ext cx="6019919" cy="585791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229910-0D53-4DD9-91EC-F60904622881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AF2921-7A0E-43CD-996B-8B137598893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8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latin typeface="Tahoma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5B222B-A1D8-4FC4-AF74-740875EC64F1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F6541C-5677-4C63-A4B8-18AE874D4E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3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457200" y="1905120"/>
            <a:ext cx="8229240" cy="4114440"/>
          </a:xfrm>
        </p:spPr>
        <p:txBody>
          <a:bodyPr/>
          <a:lstStyle>
            <a:lvl1pPr marL="432000" indent="-324000">
              <a:spcAft>
                <a:spcPts val="1414"/>
              </a:spcAft>
              <a:defRPr sz="320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E89553-F499-430A-8470-C7328FDEEDB2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686A7F-5B6C-427B-A4C4-4CEA014FEF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5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F1F680-D9B9-4E7C-8B48-41D603BEB2DA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D0F402-3EC5-4557-A4BD-79027EEAD0F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4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457200" y="1905120"/>
            <a:ext cx="4038479" cy="4114800"/>
          </a:xfrm>
        </p:spPr>
        <p:txBody>
          <a:bodyPr/>
          <a:lstStyle>
            <a:lvl1pPr marL="432000" indent="-324000">
              <a:spcAft>
                <a:spcPts val="1414"/>
              </a:spcAft>
              <a:defRPr sz="280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type="title" idx="4294967295"/>
          </p:nvPr>
        </p:nvSpPr>
        <p:spPr>
          <a:xfrm>
            <a:off x="4648320" y="1905120"/>
            <a:ext cx="4038479" cy="4114800"/>
          </a:xfrm>
        </p:spPr>
        <p:txBody>
          <a:bodyPr/>
          <a:lstStyle>
            <a:lvl1pPr marL="432000" indent="-324000">
              <a:spcAft>
                <a:spcPts val="1414"/>
              </a:spcAft>
              <a:defRPr sz="280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E31A15-4360-496B-8626-5D83F1DCE612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CC1DE-0D9F-420C-BEF1-991CA4F51F5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8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/>
          <a:lstStyle>
            <a:lvl1pPr marL="432000" indent="-324000">
              <a:spcAft>
                <a:spcPts val="1414"/>
              </a:spcAft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/>
          <a:lstStyle>
            <a:lvl1pPr marL="432000" indent="-324000">
              <a:spcAft>
                <a:spcPts val="1414"/>
              </a:spcAft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30FD1-03B6-4357-B164-9276D94A1BF0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FE3C23-BD21-4E7F-99E2-720259DF640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8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7D1D3-DD63-4931-A7F6-81EA0AFE1188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CE5A83-63EA-4539-8129-5613E9114A9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C0B1BB-0A1A-49BB-B5FB-25E1B0710F24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03673-DAA9-4489-AA06-C1454D9E24A3}" type="slidenum">
              <a:t>‹N›</a:t>
            </a:fld>
            <a:endParaRPr lang="it-IT"/>
          </a:p>
        </p:txBody>
      </p:sp>
      <p:sp>
        <p:nvSpPr>
          <p:cNvPr id="5" name="Titolo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 anchor="ctr"/>
          <a:lstStyle>
            <a:lvl1pPr algn="ctr">
              <a:defRPr>
                <a:latin typeface="Arial" pitchFamily="18"/>
                <a:cs typeface="Mangal" pitchFamily="2"/>
              </a:defRPr>
            </a:lvl1pPr>
          </a:lstStyle>
          <a:p>
            <a:endParaRPr lang="it-IT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>
              <a:spcAft>
                <a:spcPts val="1417"/>
              </a:spcAft>
              <a:defRPr>
                <a:ln>
                  <a:noFill/>
                </a:ln>
                <a:latin typeface="Arial" pitchFamily="18"/>
                <a:cs typeface="Mangal" pitchFamily="2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1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/>
          <a:lstStyle>
            <a:lvl1pPr marL="432000" indent="-324000">
              <a:spcAft>
                <a:spcPts val="1414"/>
              </a:spcAft>
              <a:defRPr sz="320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208931-16B3-4141-9BFE-3418A86700FE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AD1B9F-1365-445D-9652-04F73045B37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457200" y="1604520"/>
            <a:ext cx="8229240" cy="4525920"/>
          </a:xfrm>
        </p:spPr>
        <p:txBody>
          <a:bodyPr anchor="t"/>
          <a:lstStyle>
            <a:lvl1pPr marL="432000" marR="0" indent="-324000" algn="l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sz="3200" spc="0" baseline="0">
                <a:solidFill>
                  <a:srgbClr val="FFFFFF"/>
                </a:solidFill>
                <a:latin typeface="Tahoma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F4D980-6429-4A43-B8C4-DC3243189B78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9F68DA-A9DE-4E78-8DE2-0BE61669040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7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/>
          <a:lstStyle>
            <a:lvl1pPr algn="ctr">
              <a:buNone/>
              <a:defRPr>
                <a:latin typeface="Arial" pitchFamily="18"/>
                <a:cs typeface="Mangal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8B829B-F170-4C68-883D-27EFA5B52EBE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534503-7131-45C3-9BB7-2BFFD73D8F4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0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2F7EAB-D915-4911-A3DE-8C63D996B6C0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3FF206-540D-44A5-B278-4F7904FE82D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2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5f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91960"/>
            <a:ext cx="2057400" cy="57276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91960"/>
            <a:ext cx="6019919" cy="5727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90BCA2-9194-4D0F-963B-F01AAAA99575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B1BEC5-B15E-4585-B65B-B587CD1C48C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4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840552-12E9-436C-AA3C-C977EFAD6ED7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6C915F-89D4-4E19-A8F0-42BB1957A68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4952880" y="2276999"/>
            <a:ext cx="2819160" cy="2874960"/>
          </a:xfrm>
        </p:spPr>
        <p:txBody>
          <a:bodyPr anchorCtr="0"/>
          <a:lstStyle>
            <a:lvl1pPr marL="432000" indent="-324000" algn="l">
              <a:lnSpc>
                <a:spcPct val="150000"/>
              </a:lnSpc>
              <a:spcAft>
                <a:spcPts val="1414"/>
              </a:spcAft>
              <a:defRPr sz="1800" b="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AC44F7-98BB-414B-ACCD-4B5E9F21B892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A3E413-2E7D-4FDB-812D-5E5BD075A77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Ctr="0"/>
          <a:lstStyle>
            <a:lvl1pPr algn="l">
              <a:defRPr sz="4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FBA7AC-8A0E-4E9D-BC93-99253F6C553B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3CB7B0-E751-482A-9B4D-D66A463214B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5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4952880" y="2276639"/>
            <a:ext cx="1333440" cy="2874960"/>
          </a:xfrm>
        </p:spPr>
        <p:txBody>
          <a:bodyPr anchorCtr="0"/>
          <a:lstStyle>
            <a:lvl1pPr marL="432000" indent="-324000" algn="l">
              <a:lnSpc>
                <a:spcPct val="150000"/>
              </a:lnSpc>
              <a:spcAft>
                <a:spcPts val="1414"/>
              </a:spcAft>
              <a:defRPr sz="2800" b="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type="title" idx="4294967295"/>
          </p:nvPr>
        </p:nvSpPr>
        <p:spPr>
          <a:xfrm>
            <a:off x="6438960" y="2276639"/>
            <a:ext cx="1333440" cy="2874960"/>
          </a:xfrm>
        </p:spPr>
        <p:txBody>
          <a:bodyPr anchorCtr="0"/>
          <a:lstStyle>
            <a:lvl1pPr marL="432000" indent="-324000" algn="l">
              <a:lnSpc>
                <a:spcPct val="150000"/>
              </a:lnSpc>
              <a:spcAft>
                <a:spcPts val="1414"/>
              </a:spcAft>
              <a:defRPr sz="2800" b="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2B4465-F4DA-4E44-BCD8-73F2DDB165FC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F85612-2ADB-4596-A0FD-03D64AECAF6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5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Ctr="0"/>
          <a:lstStyle>
            <a:lvl1pPr marL="432000" indent="-324000" algn="l">
              <a:lnSpc>
                <a:spcPct val="150000"/>
              </a:lnSpc>
              <a:spcAft>
                <a:spcPts val="1414"/>
              </a:spcAft>
              <a:defRPr sz="2400" b="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Ctr="0"/>
          <a:lstStyle>
            <a:lvl1pPr marL="432000" indent="-324000" algn="l">
              <a:lnSpc>
                <a:spcPct val="150000"/>
              </a:lnSpc>
              <a:spcAft>
                <a:spcPts val="1414"/>
              </a:spcAft>
              <a:defRPr sz="2400" b="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835190-9821-4318-936F-0D28324147AB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FC6B91-39F0-4E6C-BEC6-294E5FE41C4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9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E30EE3-ACAC-437C-B79A-EFC5FC2077AE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D02BE-0DEF-439F-9DE1-AE891D68A46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6D312-17FA-4E61-BA6A-ACA54D0FF3AE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BC6F78-B749-4D16-B2DF-A08138097B0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4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="t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4000" b="1"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E2A44B-5A9F-433A-ABD7-ABD371ADCD11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136F8F-F2A2-4BE8-87F9-68491E4CC6C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Ctr="0"/>
          <a:lstStyle>
            <a:lvl1pPr marL="432000" indent="-324000" algn="l">
              <a:lnSpc>
                <a:spcPct val="150000"/>
              </a:lnSpc>
              <a:spcAft>
                <a:spcPts val="1414"/>
              </a:spcAft>
              <a:defRPr sz="3200" b="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588D31-17A8-4D93-829A-B997159FEB66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18EEA3-943A-4293-A588-75FDD3B9C48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Ctr="0"/>
          <a:lstStyle>
            <a:lvl1pPr>
              <a:buNone/>
              <a:defRPr sz="4400" b="0">
                <a:latin typeface="Arial" pitchFamily="18"/>
                <a:cs typeface="Mangal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5211A7-372F-4FA5-BCC2-3C4C06227808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C11AC5-46FC-4E42-B82B-9DD2D3D632A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8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AA26D4-F1C5-4959-AA31-E44AD889B836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23AD0-95D6-4FA9-A26D-4DCAC3CF56E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4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5f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067520" y="1676519"/>
            <a:ext cx="704880" cy="3475080"/>
          </a:xfrm>
        </p:spPr>
        <p:txBody>
          <a:bodyPr vert="eaVert" anchor="ctr" anchorCtr="0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952880" y="1676519"/>
            <a:ext cx="1962000" cy="34750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7E4616-1411-4DF2-8422-0E64EA2F1B50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0C63AF-9F82-4080-978A-3BB277B0DA9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0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0"/>
            <a:ext cx="4038479" cy="4525920"/>
          </a:xfrm>
        </p:spPr>
        <p:txBody>
          <a:bodyPr anchor="t"/>
          <a:lstStyle>
            <a:lvl1pPr marL="432000" marR="0" indent="-324000" algn="l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sz="2800" spc="0" baseline="0">
                <a:solidFill>
                  <a:srgbClr val="FFFFFF"/>
                </a:solidFill>
                <a:latin typeface="Tahoma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type="title" idx="4294967295"/>
          </p:nvPr>
        </p:nvSpPr>
        <p:spPr>
          <a:xfrm>
            <a:off x="4648320" y="1604880"/>
            <a:ext cx="4038479" cy="4525920"/>
          </a:xfrm>
        </p:spPr>
        <p:txBody>
          <a:bodyPr anchor="t"/>
          <a:lstStyle>
            <a:lvl1pPr marL="432000" marR="0" indent="-324000" algn="l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sz="2800" spc="0" baseline="0">
                <a:solidFill>
                  <a:srgbClr val="FFFFFF"/>
                </a:solidFill>
                <a:latin typeface="Tahoma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76D7-EABB-4EA4-9656-8119677D5646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450820-E442-4100-AD54-FE0FB1A03B1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9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</p:spPr>
        <p:txBody>
          <a:bodyPr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="t"/>
          <a:lstStyle>
            <a:lvl1pPr marL="432000" marR="0" indent="-324000" algn="l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sz="2400" spc="0" baseline="0">
                <a:solidFill>
                  <a:srgbClr val="FFFFFF"/>
                </a:solidFill>
                <a:latin typeface="Tahoma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="t"/>
          <a:lstStyle>
            <a:lvl1pPr marL="432000" marR="0" indent="-324000" algn="l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sz="2400" spc="0" baseline="0">
                <a:solidFill>
                  <a:srgbClr val="FFFFFF"/>
                </a:solidFill>
                <a:latin typeface="Tahoma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37730-B339-4E2A-823C-D09CA4DE0F78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97B014-DC3F-4F50-8DD8-12092FC1E19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8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4DF623-F2B0-4F30-8633-4E5103AD2A70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3F9E92-6B94-490F-88E0-EEBBED26182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2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503BD9-9903-4CAC-91B6-A9AE0B2C23C8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3A207-BE55-4271-9F72-9FB564F0759A}" type="slidenum">
              <a:t>‹N›</a:t>
            </a:fld>
            <a:endParaRPr lang="it-IT"/>
          </a:p>
        </p:txBody>
      </p:sp>
      <p:sp>
        <p:nvSpPr>
          <p:cNvPr id="5" name="Titolo 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spcAft>
                <a:spcPts val="1417"/>
              </a:spcAft>
              <a:defRPr>
                <a:ln>
                  <a:noFill/>
                </a:ln>
                <a:latin typeface="Arial" pitchFamily="18"/>
                <a:cs typeface="Mangal" pitchFamily="2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1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="t"/>
          <a:lstStyle>
            <a:lvl1pPr marL="432000" marR="0" indent="-324000" algn="l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sz="3200" spc="0" baseline="0">
                <a:solidFill>
                  <a:srgbClr val="FFFFFF"/>
                </a:solidFill>
                <a:latin typeface="Tahoma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CC8455-C66C-4C45-8815-D28FF987E05E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308A11-7DF1-4934-9166-FB29DD71C80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1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2000" b="1" spc="0" baseline="0">
                <a:solidFill>
                  <a:srgbClr val="FFFFFF"/>
                </a:solidFill>
                <a:latin typeface="Bookman Old Style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A3F82F-92A3-4F48-8997-A4F41A3F0456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131C27-83B6-4351-9932-6F0CF425D88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6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 baseline="0">
                <a:solidFill>
                  <a:srgbClr val="FFFFFF"/>
                </a:solidFill>
                <a:latin typeface="Tahoma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B929F3A1-6880-43CC-8AE7-D1C9349C90D6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 baseline="0">
                <a:solidFill>
                  <a:srgbClr val="FFFFFF"/>
                </a:solidFill>
                <a:latin typeface="Tahoma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04877CAA-C979-43E4-8ECD-91B5CA64C5C6}" type="slidenum">
              <a:t>‹N›</a:t>
            </a:fld>
            <a:endParaRPr lang="it-IT"/>
          </a:p>
        </p:txBody>
      </p:sp>
      <p:sp>
        <p:nvSpPr>
          <p:cNvPr id="5" name="Segnaposto titolo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it-IT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0">
        <a:buNone/>
        <a:tabLst/>
        <a:defRPr lang="it-IT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432000" marR="0" lvl="0" indent="-324000" algn="l" rtl="0" hangingPunct="0">
        <a:lnSpc>
          <a:spcPct val="10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it-IT" sz="32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1pPr>
      <a:lvl2pPr marL="864000" marR="0" lvl="1" indent="-324000" algn="l" rtl="0" hangingPunct="1">
        <a:lnSpc>
          <a:spcPct val="100000"/>
        </a:lnSpc>
        <a:spcBef>
          <a:spcPts val="0"/>
        </a:spcBef>
        <a:spcAft>
          <a:spcPts val="1134"/>
        </a:spcAft>
        <a:buSzPct val="75000"/>
        <a:buFont typeface="StarSymbol"/>
        <a:buChar char="–"/>
        <a:tabLst/>
        <a:defRPr lang="it-IT" sz="24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2pPr>
      <a:lvl3pPr marL="1296000" marR="0" lvl="2" indent="-288000" algn="l" rtl="0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3pPr>
      <a:lvl4pPr marL="1728000" marR="0" lvl="3" indent="-216000" algn="l" rtl="0" hangingPunct="1">
        <a:lnSpc>
          <a:spcPct val="100000"/>
        </a:lnSpc>
        <a:spcBef>
          <a:spcPts val="0"/>
        </a:spcBef>
        <a:spcAft>
          <a:spcPts val="564"/>
        </a:spcAft>
        <a:buSzPct val="75000"/>
        <a:buFont typeface="StarSymbol"/>
        <a:buChar char="–"/>
        <a:tabLst/>
        <a:defRPr lang="it-IT" sz="20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4pPr>
      <a:lvl5pPr marL="2160000" marR="0" lvl="4" indent="-216000" algn="l" rtl="0" hangingPunct="1">
        <a:lnSpc>
          <a:spcPct val="100000"/>
        </a:lnSpc>
        <a:spcBef>
          <a:spcPts val="0"/>
        </a:spcBef>
        <a:spcAft>
          <a:spcPts val="286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91960"/>
            <a:ext cx="8229240" cy="138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457200" y="190512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/>
              <a:t>Fate clic per modificare il formato del testo della struttura</a:t>
            </a:r>
          </a:p>
          <a:p>
            <a:pPr lvl="1"/>
            <a:r>
              <a:rPr lang="it-IT"/>
              <a:t>Secondo livello struttura</a:t>
            </a:r>
          </a:p>
          <a:p>
            <a:pPr lvl="2"/>
            <a:r>
              <a:rPr lang="it-IT"/>
              <a:t>Terzo livello struttura</a:t>
            </a:r>
          </a:p>
          <a:p>
            <a:pPr lvl="3"/>
            <a:r>
              <a:rPr lang="it-IT"/>
              <a:t>Quarto livello struttura</a:t>
            </a:r>
          </a:p>
          <a:p>
            <a:pPr lvl="4"/>
            <a:r>
              <a:rPr lang="it-IT"/>
              <a:t>Quinto livello struttura</a:t>
            </a:r>
          </a:p>
          <a:p>
            <a:pPr lvl="5"/>
            <a:r>
              <a:rPr lang="it-IT"/>
              <a:t>Sesto livello struttura</a:t>
            </a:r>
          </a:p>
          <a:p>
            <a:pPr lvl="6"/>
            <a:r>
              <a:rPr lang="it-IT"/>
              <a:t>Settimo livello struttura</a:t>
            </a:r>
          </a:p>
          <a:p>
            <a:pPr lvl="7"/>
            <a:r>
              <a:rPr lang="it-IT"/>
              <a:t>Ottavo livello struttura</a:t>
            </a:r>
          </a:p>
          <a:p>
            <a:pPr lvl="0"/>
            <a:r>
              <a:rPr lang="it-IT"/>
              <a:t>Nono livello strutturaFare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 baseline="0">
                <a:solidFill>
                  <a:srgbClr val="FFFFFF"/>
                </a:solidFill>
                <a:latin typeface="Tahoma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C19DB2E0-ECF9-4806-BCFE-7AE17C7E8B04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 baseline="0">
                <a:solidFill>
                  <a:srgbClr val="FFFFFF"/>
                </a:solidFill>
                <a:latin typeface="Tahoma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66F7D330-43BF-4133-B281-3DA645DE606F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it-IT" sz="4400" b="0" i="0" u="none" strike="noStrike" kern="1200" spc="0" baseline="0">
          <a:ln>
            <a:noFill/>
          </a:ln>
          <a:solidFill>
            <a:srgbClr val="FFFFFF"/>
          </a:solidFill>
          <a:latin typeface="Tahoma" pitchFamily="18"/>
          <a:ea typeface="Microsoft YaHei" pitchFamily="2"/>
          <a:cs typeface="Arial" pitchFamily="2"/>
        </a:defRPr>
      </a:lvl1pPr>
    </p:titleStyle>
    <p:bodyStyle>
      <a:lvl1pPr marL="432000" marR="0" lvl="0" indent="-324000" algn="l" rtl="0" hangingPunct="0">
        <a:lnSpc>
          <a:spcPct val="10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it-IT" sz="32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1pPr>
      <a:lvl2pPr marL="864000" marR="0" lvl="1" indent="-324000" algn="l" rtl="0" hangingPunct="0">
        <a:lnSpc>
          <a:spcPct val="100000"/>
        </a:lnSpc>
        <a:spcBef>
          <a:spcPts val="0"/>
        </a:spcBef>
        <a:spcAft>
          <a:spcPts val="1134"/>
        </a:spcAft>
        <a:buSzPct val="75000"/>
        <a:buFont typeface="StarSymbol"/>
        <a:buChar char="–"/>
        <a:tabLst/>
        <a:defRPr lang="it-IT" sz="24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2pPr>
      <a:lvl3pPr marL="1296000" marR="0" lvl="2" indent="-288000" algn="l" rtl="0" hangingPunct="0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3pPr>
      <a:lvl4pPr marL="1728000" marR="0" lvl="3" indent="-216000" algn="l" rtl="0" hangingPunct="0">
        <a:lnSpc>
          <a:spcPct val="100000"/>
        </a:lnSpc>
        <a:spcBef>
          <a:spcPts val="0"/>
        </a:spcBef>
        <a:spcAft>
          <a:spcPts val="564"/>
        </a:spcAft>
        <a:buSzPct val="75000"/>
        <a:buFont typeface="StarSymbol"/>
        <a:buChar char="–"/>
        <a:tabLst/>
        <a:defRPr lang="it-IT" sz="20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4pPr>
      <a:lvl5pPr marL="2160000" marR="0" lvl="4" indent="-216000" algn="l" rtl="0" hangingPunct="0">
        <a:lnSpc>
          <a:spcPct val="100000"/>
        </a:lnSpc>
        <a:spcBef>
          <a:spcPts val="0"/>
        </a:spcBef>
        <a:spcAft>
          <a:spcPts val="286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5pPr>
      <a:lvl6pPr marL="2592000" marR="0" lvl="5" indent="-216000" algn="l" rtl="0" hangingPunct="0">
        <a:lnSpc>
          <a:spcPct val="100000"/>
        </a:lnSpc>
        <a:spcBef>
          <a:spcPts val="0"/>
        </a:spcBef>
        <a:spcAft>
          <a:spcPts val="286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6pPr>
      <a:lvl7pPr marL="3024000" marR="0" lvl="6" indent="-216000" algn="l" rtl="0" hangingPunct="0">
        <a:lnSpc>
          <a:spcPct val="100000"/>
        </a:lnSpc>
        <a:spcBef>
          <a:spcPts val="0"/>
        </a:spcBef>
        <a:spcAft>
          <a:spcPts val="286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7pPr>
      <a:lvl8pPr marL="3456000" marR="0" lvl="7" indent="-216000" algn="l" rtl="0" hangingPunct="0">
        <a:lnSpc>
          <a:spcPct val="100000"/>
        </a:lnSpc>
        <a:spcBef>
          <a:spcPts val="0"/>
        </a:spcBef>
        <a:spcAft>
          <a:spcPts val="286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8pPr>
      <a:lvl9pPr marL="432000" marR="0" lvl="0" indent="-324000" algn="l" rtl="0" hangingPunct="0">
        <a:lnSpc>
          <a:spcPct val="10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it-IT" sz="3200" b="0" i="0" u="none" strike="noStrike" kern="1200" spc="0" baseline="0">
          <a:solidFill>
            <a:srgbClr val="FFFFFF"/>
          </a:solidFill>
          <a:latin typeface="Tahoma"/>
          <a:ea typeface="Microsoft YaHei" pitchFamily="2"/>
          <a:cs typeface="Arial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que 9"/>
          <p:cNvSpPr/>
          <p:nvPr/>
        </p:nvSpPr>
        <p:spPr>
          <a:xfrm>
            <a:off x="1463760" y="1847880"/>
            <a:ext cx="3088800" cy="3088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0800"/>
              <a:gd name="f10" fmla="val 3600"/>
              <a:gd name="f11" fmla="+- 0 0 0"/>
              <a:gd name="f12" fmla="abs f4"/>
              <a:gd name="f13" fmla="abs f5"/>
              <a:gd name="f14" fmla="abs f6"/>
              <a:gd name="f15" fmla="*/ f8 1 180"/>
              <a:gd name="f16" fmla="+- 0 0 f1"/>
              <a:gd name="f17" fmla="+- f7 f10 0"/>
              <a:gd name="f18" fmla="+- f10 0 10800"/>
              <a:gd name="f19" fmla="*/ f11 f0 1"/>
              <a:gd name="f20" fmla="?: f12 f4 1"/>
              <a:gd name="f21" fmla="?: f13 f5 1"/>
              <a:gd name="f22" fmla="?: f14 f6 1"/>
              <a:gd name="f23" fmla="*/ 45 f15 1"/>
              <a:gd name="f24" fmla="+- f7 0 f17"/>
              <a:gd name="f25" fmla="+- f17 0 f7"/>
              <a:gd name="f26" fmla="*/ f19 1 f3"/>
              <a:gd name="f27" fmla="*/ f20 1 21600"/>
              <a:gd name="f28" fmla="*/ f21 1 21600"/>
              <a:gd name="f29" fmla="*/ 21600 f20 1"/>
              <a:gd name="f30" fmla="*/ 21600 f21 1"/>
              <a:gd name="f31" fmla="+- 0 0 f23"/>
              <a:gd name="f32" fmla="abs f24"/>
              <a:gd name="f33" fmla="abs f25"/>
              <a:gd name="f34" fmla="?: f24 f16 f1"/>
              <a:gd name="f35" fmla="?: f24 f1 f16"/>
              <a:gd name="f36" fmla="?: f25 0 f0"/>
              <a:gd name="f37" fmla="?: f25 f0 0"/>
              <a:gd name="f38" fmla="?: f25 f16 f1"/>
              <a:gd name="f39" fmla="?: f25 f1 f16"/>
              <a:gd name="f40" fmla="?: f25 f2 f1"/>
              <a:gd name="f41" fmla="?: f25 f1 f2"/>
              <a:gd name="f42" fmla="+- f26 0 f1"/>
              <a:gd name="f43" fmla="min f28 f27"/>
              <a:gd name="f44" fmla="*/ f29 1 f22"/>
              <a:gd name="f45" fmla="*/ f30 1 f22"/>
              <a:gd name="f46" fmla="*/ f31 f0 1"/>
              <a:gd name="f47" fmla="?: f24 f37 f36"/>
              <a:gd name="f48" fmla="?: f24 f36 f37"/>
              <a:gd name="f49" fmla="?: f25 f34 f35"/>
              <a:gd name="f50" fmla="?: f25 f41 f40"/>
              <a:gd name="f51" fmla="?: f25 f40 f41"/>
              <a:gd name="f52" fmla="val f44"/>
              <a:gd name="f53" fmla="val f45"/>
              <a:gd name="f54" fmla="*/ f46 1 f8"/>
              <a:gd name="f55" fmla="?: f25 f47 f48"/>
              <a:gd name="f56" fmla="*/ f17 f43 1"/>
              <a:gd name="f57" fmla="*/ f7 f43 1"/>
              <a:gd name="f58" fmla="*/ f32 f43 1"/>
              <a:gd name="f59" fmla="*/ f33 f43 1"/>
              <a:gd name="f60" fmla="*/ 10800 f43 1"/>
              <a:gd name="f61" fmla="+- f53 0 f10"/>
              <a:gd name="f62" fmla="+- f52 0 f10"/>
              <a:gd name="f63" fmla="+- f54 0 f1"/>
              <a:gd name="f64" fmla="*/ f53 f43 1"/>
              <a:gd name="f65" fmla="*/ f52 f43 1"/>
              <a:gd name="f66" fmla="+- f53 0 f61"/>
              <a:gd name="f67" fmla="+- f52 0 f62"/>
              <a:gd name="f68" fmla="+- f61 0 f53"/>
              <a:gd name="f69" fmla="+- f62 0 f52"/>
              <a:gd name="f70" fmla="+- f63 f1 0"/>
              <a:gd name="f71" fmla="*/ f61 f43 1"/>
              <a:gd name="f72" fmla="*/ f62 f43 1"/>
              <a:gd name="f73" fmla="abs f66"/>
              <a:gd name="f74" fmla="?: f66 f39 f38"/>
              <a:gd name="f75" fmla="abs f67"/>
              <a:gd name="f76" fmla="abs f68"/>
              <a:gd name="f77" fmla="?: f67 f16 f1"/>
              <a:gd name="f78" fmla="?: f67 f1 f16"/>
              <a:gd name="f79" fmla="?: f68 0 f0"/>
              <a:gd name="f80" fmla="?: f68 f0 0"/>
              <a:gd name="f81" fmla="abs f69"/>
              <a:gd name="f82" fmla="?: f69 f16 f1"/>
              <a:gd name="f83" fmla="?: f69 f1 f16"/>
              <a:gd name="f84" fmla="?: f69 f2 f1"/>
              <a:gd name="f85" fmla="?: f69 f1 f2"/>
              <a:gd name="f86" fmla="?: f66 f51 f50"/>
              <a:gd name="f87" fmla="*/ f70 f8 1"/>
              <a:gd name="f88" fmla="?: f67 f80 f79"/>
              <a:gd name="f89" fmla="?: f67 f79 f80"/>
              <a:gd name="f90" fmla="?: f68 f77 f78"/>
              <a:gd name="f91" fmla="?: f69 f85 f84"/>
              <a:gd name="f92" fmla="?: f69 f84 f85"/>
              <a:gd name="f93" fmla="?: f24 f83 f82"/>
              <a:gd name="f94" fmla="*/ f87 1 f0"/>
              <a:gd name="f95" fmla="*/ f73 f43 1"/>
              <a:gd name="f96" fmla="*/ f75 f43 1"/>
              <a:gd name="f97" fmla="*/ f76 f43 1"/>
              <a:gd name="f98" fmla="*/ f81 f43 1"/>
              <a:gd name="f99" fmla="?: f68 f88 f89"/>
              <a:gd name="f100" fmla="?: f24 f92 f91"/>
              <a:gd name="f101" fmla="+- 0 0 f94"/>
              <a:gd name="f102" fmla="+- 0 0 f101"/>
              <a:gd name="f103" fmla="*/ f102 f0 1"/>
              <a:gd name="f104" fmla="*/ f103 1 f8"/>
              <a:gd name="f105" fmla="+- f104 0 f1"/>
              <a:gd name="f106" fmla="cos 1 f105"/>
              <a:gd name="f107" fmla="sin 1 f105"/>
              <a:gd name="f108" fmla="+- 0 0 f106"/>
              <a:gd name="f109" fmla="+- 0 0 f107"/>
              <a:gd name="f110" fmla="+- 0 0 f108"/>
              <a:gd name="f111" fmla="+- 0 0 f109"/>
              <a:gd name="f112" fmla="val f110"/>
              <a:gd name="f113" fmla="val f111"/>
              <a:gd name="f114" fmla="+- 0 0 f112"/>
              <a:gd name="f115" fmla="+- 0 0 f113"/>
              <a:gd name="f116" fmla="*/ f114 f18 1"/>
              <a:gd name="f117" fmla="*/ f115 f9 1"/>
              <a:gd name="f118" fmla="+- f116 0 f117"/>
              <a:gd name="f119" fmla="+- 0 0 f118"/>
              <a:gd name="f120" fmla="+- f7 0 f119"/>
              <a:gd name="f121" fmla="+- f52 f119 0"/>
              <a:gd name="f122" fmla="+- f53 f119 0"/>
              <a:gd name="f123" fmla="*/ f120 f43 1"/>
              <a:gd name="f124" fmla="*/ f121 f43 1"/>
              <a:gd name="f125" fmla="*/ f122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0" y="f57"/>
              </a:cxn>
              <a:cxn ang="f42">
                <a:pos x="f57" y="f60"/>
              </a:cxn>
              <a:cxn ang="f42">
                <a:pos x="f60" y="f64"/>
              </a:cxn>
              <a:cxn ang="f42">
                <a:pos x="f65" y="f60"/>
              </a:cxn>
            </a:cxnLst>
            <a:rect l="f123" t="f123" r="f124" b="f125"/>
            <a:pathLst>
              <a:path>
                <a:moveTo>
                  <a:pt x="f56" y="f57"/>
                </a:moveTo>
                <a:arcTo wR="f58" hR="f59" stAng="f55" swAng="f49"/>
                <a:lnTo>
                  <a:pt x="f57" y="f71"/>
                </a:lnTo>
                <a:arcTo wR="f59" hR="f95" stAng="f86" swAng="f74"/>
                <a:lnTo>
                  <a:pt x="f72" y="f64"/>
                </a:lnTo>
                <a:arcTo wR="f96" hR="f97" stAng="f99" swAng="f90"/>
                <a:lnTo>
                  <a:pt x="f65" y="f56"/>
                </a:lnTo>
                <a:arcTo wR="f98" hR="f58" stAng="f100" swAng="f93"/>
                <a:close/>
              </a:path>
            </a:pathLst>
          </a:custGeom>
          <a:noFill/>
          <a:ln w="9360">
            <a:solidFill>
              <a:srgbClr val="37302A">
                <a:alpha val="17000"/>
              </a:srgbClr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952880" y="1676519"/>
            <a:ext cx="2819160" cy="5990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titoloFare clic per modificare lo stile del titolo</a:t>
            </a:r>
          </a:p>
        </p:txBody>
      </p:sp>
      <p:sp>
        <p:nvSpPr>
          <p:cNvPr id="5" name="Picture Placeholder 2"/>
          <p:cNvSpPr/>
          <p:nvPr/>
        </p:nvSpPr>
        <p:spPr>
          <a:xfrm>
            <a:off x="1523880" y="1905120"/>
            <a:ext cx="2971440" cy="29714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0800"/>
              <a:gd name="f10" fmla="val 3600"/>
              <a:gd name="f11" fmla="+- 0 0 0"/>
              <a:gd name="f12" fmla="abs f4"/>
              <a:gd name="f13" fmla="abs f5"/>
              <a:gd name="f14" fmla="abs f6"/>
              <a:gd name="f15" fmla="*/ f8 1 180"/>
              <a:gd name="f16" fmla="+- 0 0 f1"/>
              <a:gd name="f17" fmla="+- f7 f10 0"/>
              <a:gd name="f18" fmla="+- f10 0 10800"/>
              <a:gd name="f19" fmla="*/ f11 f0 1"/>
              <a:gd name="f20" fmla="?: f12 f4 1"/>
              <a:gd name="f21" fmla="?: f13 f5 1"/>
              <a:gd name="f22" fmla="?: f14 f6 1"/>
              <a:gd name="f23" fmla="*/ 45 f15 1"/>
              <a:gd name="f24" fmla="+- f7 0 f17"/>
              <a:gd name="f25" fmla="+- f17 0 f7"/>
              <a:gd name="f26" fmla="*/ f19 1 f3"/>
              <a:gd name="f27" fmla="*/ f20 1 21600"/>
              <a:gd name="f28" fmla="*/ f21 1 21600"/>
              <a:gd name="f29" fmla="*/ 21600 f20 1"/>
              <a:gd name="f30" fmla="*/ 21600 f21 1"/>
              <a:gd name="f31" fmla="+- 0 0 f23"/>
              <a:gd name="f32" fmla="abs f24"/>
              <a:gd name="f33" fmla="abs f25"/>
              <a:gd name="f34" fmla="?: f24 f16 f1"/>
              <a:gd name="f35" fmla="?: f24 f1 f16"/>
              <a:gd name="f36" fmla="?: f25 0 f0"/>
              <a:gd name="f37" fmla="?: f25 f0 0"/>
              <a:gd name="f38" fmla="?: f25 f16 f1"/>
              <a:gd name="f39" fmla="?: f25 f1 f16"/>
              <a:gd name="f40" fmla="?: f25 f2 f1"/>
              <a:gd name="f41" fmla="?: f25 f1 f2"/>
              <a:gd name="f42" fmla="+- f26 0 f1"/>
              <a:gd name="f43" fmla="min f28 f27"/>
              <a:gd name="f44" fmla="*/ f29 1 f22"/>
              <a:gd name="f45" fmla="*/ f30 1 f22"/>
              <a:gd name="f46" fmla="*/ f31 f0 1"/>
              <a:gd name="f47" fmla="?: f24 f37 f36"/>
              <a:gd name="f48" fmla="?: f24 f36 f37"/>
              <a:gd name="f49" fmla="?: f25 f34 f35"/>
              <a:gd name="f50" fmla="?: f25 f41 f40"/>
              <a:gd name="f51" fmla="?: f25 f40 f41"/>
              <a:gd name="f52" fmla="val f44"/>
              <a:gd name="f53" fmla="val f45"/>
              <a:gd name="f54" fmla="*/ f46 1 f8"/>
              <a:gd name="f55" fmla="?: f25 f47 f48"/>
              <a:gd name="f56" fmla="*/ f17 f43 1"/>
              <a:gd name="f57" fmla="*/ f7 f43 1"/>
              <a:gd name="f58" fmla="*/ f32 f43 1"/>
              <a:gd name="f59" fmla="*/ f33 f43 1"/>
              <a:gd name="f60" fmla="*/ 10800 f43 1"/>
              <a:gd name="f61" fmla="+- f53 0 f10"/>
              <a:gd name="f62" fmla="+- f52 0 f10"/>
              <a:gd name="f63" fmla="+- f54 0 f1"/>
              <a:gd name="f64" fmla="*/ f53 f43 1"/>
              <a:gd name="f65" fmla="*/ f52 f43 1"/>
              <a:gd name="f66" fmla="+- f53 0 f61"/>
              <a:gd name="f67" fmla="+- f52 0 f62"/>
              <a:gd name="f68" fmla="+- f61 0 f53"/>
              <a:gd name="f69" fmla="+- f62 0 f52"/>
              <a:gd name="f70" fmla="+- f63 f1 0"/>
              <a:gd name="f71" fmla="*/ f61 f43 1"/>
              <a:gd name="f72" fmla="*/ f62 f43 1"/>
              <a:gd name="f73" fmla="abs f66"/>
              <a:gd name="f74" fmla="?: f66 f39 f38"/>
              <a:gd name="f75" fmla="abs f67"/>
              <a:gd name="f76" fmla="abs f68"/>
              <a:gd name="f77" fmla="?: f67 f16 f1"/>
              <a:gd name="f78" fmla="?: f67 f1 f16"/>
              <a:gd name="f79" fmla="?: f68 0 f0"/>
              <a:gd name="f80" fmla="?: f68 f0 0"/>
              <a:gd name="f81" fmla="abs f69"/>
              <a:gd name="f82" fmla="?: f69 f16 f1"/>
              <a:gd name="f83" fmla="?: f69 f1 f16"/>
              <a:gd name="f84" fmla="?: f69 f2 f1"/>
              <a:gd name="f85" fmla="?: f69 f1 f2"/>
              <a:gd name="f86" fmla="?: f66 f51 f50"/>
              <a:gd name="f87" fmla="*/ f70 f8 1"/>
              <a:gd name="f88" fmla="?: f67 f80 f79"/>
              <a:gd name="f89" fmla="?: f67 f79 f80"/>
              <a:gd name="f90" fmla="?: f68 f77 f78"/>
              <a:gd name="f91" fmla="?: f69 f85 f84"/>
              <a:gd name="f92" fmla="?: f69 f84 f85"/>
              <a:gd name="f93" fmla="?: f24 f83 f82"/>
              <a:gd name="f94" fmla="*/ f87 1 f0"/>
              <a:gd name="f95" fmla="*/ f73 f43 1"/>
              <a:gd name="f96" fmla="*/ f75 f43 1"/>
              <a:gd name="f97" fmla="*/ f76 f43 1"/>
              <a:gd name="f98" fmla="*/ f81 f43 1"/>
              <a:gd name="f99" fmla="?: f68 f88 f89"/>
              <a:gd name="f100" fmla="?: f24 f92 f91"/>
              <a:gd name="f101" fmla="+- 0 0 f94"/>
              <a:gd name="f102" fmla="+- 0 0 f101"/>
              <a:gd name="f103" fmla="*/ f102 f0 1"/>
              <a:gd name="f104" fmla="*/ f103 1 f8"/>
              <a:gd name="f105" fmla="+- f104 0 f1"/>
              <a:gd name="f106" fmla="cos 1 f105"/>
              <a:gd name="f107" fmla="sin 1 f105"/>
              <a:gd name="f108" fmla="+- 0 0 f106"/>
              <a:gd name="f109" fmla="+- 0 0 f107"/>
              <a:gd name="f110" fmla="+- 0 0 f108"/>
              <a:gd name="f111" fmla="+- 0 0 f109"/>
              <a:gd name="f112" fmla="val f110"/>
              <a:gd name="f113" fmla="val f111"/>
              <a:gd name="f114" fmla="+- 0 0 f112"/>
              <a:gd name="f115" fmla="+- 0 0 f113"/>
              <a:gd name="f116" fmla="*/ f114 f18 1"/>
              <a:gd name="f117" fmla="*/ f115 f9 1"/>
              <a:gd name="f118" fmla="+- f116 0 f117"/>
              <a:gd name="f119" fmla="+- 0 0 f118"/>
              <a:gd name="f120" fmla="+- f7 0 f119"/>
              <a:gd name="f121" fmla="+- f52 f119 0"/>
              <a:gd name="f122" fmla="+- f53 f119 0"/>
              <a:gd name="f123" fmla="*/ f120 f43 1"/>
              <a:gd name="f124" fmla="*/ f121 f43 1"/>
              <a:gd name="f125" fmla="*/ f122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0" y="f57"/>
              </a:cxn>
              <a:cxn ang="f42">
                <a:pos x="f57" y="f60"/>
              </a:cxn>
              <a:cxn ang="f42">
                <a:pos x="f60" y="f64"/>
              </a:cxn>
              <a:cxn ang="f42">
                <a:pos x="f65" y="f60"/>
              </a:cxn>
            </a:cxnLst>
            <a:rect l="f123" t="f123" r="f124" b="f125"/>
            <a:pathLst>
              <a:path>
                <a:moveTo>
                  <a:pt x="f56" y="f57"/>
                </a:moveTo>
                <a:arcTo wR="f58" hR="f59" stAng="f55" swAng="f49"/>
                <a:lnTo>
                  <a:pt x="f57" y="f71"/>
                </a:lnTo>
                <a:arcTo wR="f59" hR="f95" stAng="f86" swAng="f74"/>
                <a:lnTo>
                  <a:pt x="f72" y="f64"/>
                </a:lnTo>
                <a:arcTo wR="f96" hR="f97" stAng="f99" swAng="f90"/>
                <a:lnTo>
                  <a:pt x="f65" y="f56"/>
                </a:lnTo>
                <a:arcTo wR="f98" hR="f58" stAng="f100" swAng="f93"/>
                <a:close/>
              </a:path>
            </a:pathLst>
          </a:custGeom>
          <a:solidFill>
            <a:srgbClr val="F2F2F2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Fare clic sull'icona per inserire un'immagine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1"/>
          </p:nvPr>
        </p:nvSpPr>
        <p:spPr>
          <a:xfrm>
            <a:off x="4952880" y="2276999"/>
            <a:ext cx="2819160" cy="2874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/>
              <a:t>Fate clic per modificare il formato del testo della struttura</a:t>
            </a:r>
          </a:p>
          <a:p>
            <a:pPr lvl="1"/>
            <a:r>
              <a:rPr lang="it-IT"/>
              <a:t>Secondo livello struttura</a:t>
            </a:r>
          </a:p>
          <a:p>
            <a:pPr lvl="2"/>
            <a:r>
              <a:rPr lang="it-IT"/>
              <a:t>Terzo livello struttura</a:t>
            </a:r>
          </a:p>
          <a:p>
            <a:pPr lvl="3"/>
            <a:r>
              <a:rPr lang="it-IT"/>
              <a:t>Quarto livello struttura</a:t>
            </a:r>
          </a:p>
          <a:p>
            <a:pPr lvl="4"/>
            <a:r>
              <a:rPr lang="it-IT"/>
              <a:t>Quinto livello struttura</a:t>
            </a:r>
          </a:p>
          <a:p>
            <a:pPr lvl="5"/>
            <a:r>
              <a:rPr lang="it-IT"/>
              <a:t>Sesto livello struttura</a:t>
            </a:r>
          </a:p>
          <a:p>
            <a:pPr lvl="6"/>
            <a:r>
              <a:rPr lang="it-IT"/>
              <a:t>Settimo livello struttura</a:t>
            </a:r>
          </a:p>
          <a:p>
            <a:pPr lvl="7"/>
            <a:r>
              <a:rPr lang="it-IT"/>
              <a:t>Ottavo livello struttura</a:t>
            </a:r>
          </a:p>
          <a:p>
            <a:pPr lvl="0"/>
            <a:r>
              <a:rPr lang="it-IT"/>
              <a:t>Nono livello strutturaFare clic per modificare stili del testo dello schema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30492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0D8316D-EC15-4ECF-A439-48C2E920EA36}" type="datetime1">
              <a:rPr lang="it-IT"/>
              <a:pPr lvl="0"/>
              <a:t>10/02/2015</a:t>
            </a:fld>
            <a:endParaRPr lang="it-IT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2971800" y="6356520"/>
            <a:ext cx="3200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6675480" y="636444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0AE7D50-4DBD-476F-946B-6A5CE523D82D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rtl="0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it-IT" sz="1700" b="1" i="0" u="none" strike="noStrike" kern="1200" spc="0" baseline="0">
          <a:ln>
            <a:noFill/>
          </a:ln>
          <a:solidFill>
            <a:srgbClr val="000000"/>
          </a:solidFill>
          <a:latin typeface="Bookman Old Style" pitchFamily="18"/>
          <a:ea typeface="Microsoft YaHei" pitchFamily="2"/>
          <a:cs typeface="Arial" pitchFamily="2"/>
        </a:defRPr>
      </a:lvl1pPr>
    </p:titleStyle>
    <p:bodyStyle>
      <a:lvl1pPr marL="432000" marR="0" lvl="0" indent="-324000" algn="l" rtl="0" hangingPunct="0">
        <a:lnSpc>
          <a:spcPct val="15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it-IT" sz="1800" b="0" i="0" u="none" strike="noStrike" kern="1200" spc="0" baseline="0">
          <a:solidFill>
            <a:srgbClr val="000000"/>
          </a:solidFill>
          <a:latin typeface="Bookman Old Style" pitchFamily="16"/>
          <a:ea typeface="Microsoft YaHei" pitchFamily="2"/>
          <a:cs typeface="Arial"/>
        </a:defRPr>
      </a:lvl1pPr>
      <a:lvl2pPr marL="864000" marR="0" lvl="1" indent="-324000" algn="l" rtl="0" hangingPunct="0">
        <a:lnSpc>
          <a:spcPct val="150000"/>
        </a:lnSpc>
        <a:spcBef>
          <a:spcPts val="0"/>
        </a:spcBef>
        <a:spcAft>
          <a:spcPts val="1134"/>
        </a:spcAft>
        <a:buSzPct val="75000"/>
        <a:buFont typeface="StarSymbol"/>
        <a:buChar char="–"/>
        <a:tabLst/>
        <a:defRPr lang="it-IT" sz="1400" b="0" i="0" u="none" strike="noStrike" kern="1200" spc="0" baseline="0">
          <a:solidFill>
            <a:srgbClr val="000000"/>
          </a:solidFill>
          <a:latin typeface="Bookman Old Style" pitchFamily="16"/>
          <a:ea typeface="Microsoft YaHei" pitchFamily="2"/>
          <a:cs typeface="Arial"/>
        </a:defRPr>
      </a:lvl2pPr>
      <a:lvl3pPr marL="1296000" marR="0" lvl="2" indent="-288000" algn="l" rtl="0" hangingPunct="0">
        <a:lnSpc>
          <a:spcPct val="15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it-IT" sz="1400" b="0" i="0" u="none" strike="noStrike" kern="1200" spc="0" baseline="0">
          <a:solidFill>
            <a:srgbClr val="000000"/>
          </a:solidFill>
          <a:latin typeface="Bookman Old Style" pitchFamily="16"/>
          <a:ea typeface="Microsoft YaHei" pitchFamily="2"/>
          <a:cs typeface="Arial"/>
        </a:defRPr>
      </a:lvl3pPr>
      <a:lvl4pPr marL="1728000" marR="0" lvl="3" indent="-216000" algn="l" rtl="0" hangingPunct="0">
        <a:lnSpc>
          <a:spcPct val="150000"/>
        </a:lnSpc>
        <a:spcBef>
          <a:spcPts val="0"/>
        </a:spcBef>
        <a:spcAft>
          <a:spcPts val="564"/>
        </a:spcAft>
        <a:buSzPct val="75000"/>
        <a:buFont typeface="StarSymbol"/>
        <a:buChar char="–"/>
        <a:tabLst/>
        <a:defRPr lang="it-IT" sz="1400" b="0" i="0" u="none" strike="noStrike" kern="1200" spc="0" baseline="0">
          <a:solidFill>
            <a:srgbClr val="000000"/>
          </a:solidFill>
          <a:latin typeface="Bookman Old Style" pitchFamily="16"/>
          <a:ea typeface="Microsoft YaHei" pitchFamily="2"/>
          <a:cs typeface="Arial"/>
        </a:defRPr>
      </a:lvl4pPr>
      <a:lvl5pPr marL="2160000" marR="0" lvl="4" indent="-216000" algn="l" rtl="0" hangingPunct="0">
        <a:lnSpc>
          <a:spcPct val="150000"/>
        </a:lnSpc>
        <a:spcBef>
          <a:spcPts val="0"/>
        </a:spcBef>
        <a:spcAft>
          <a:spcPts val="286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000000"/>
          </a:solidFill>
          <a:latin typeface="Bookman Old Style" pitchFamily="16"/>
          <a:ea typeface="Microsoft YaHei" pitchFamily="2"/>
          <a:cs typeface="Arial"/>
        </a:defRPr>
      </a:lvl5pPr>
      <a:lvl6pPr marL="2592000" marR="0" lvl="5" indent="-216000" algn="l" rtl="0" hangingPunct="0">
        <a:lnSpc>
          <a:spcPct val="150000"/>
        </a:lnSpc>
        <a:spcBef>
          <a:spcPts val="0"/>
        </a:spcBef>
        <a:spcAft>
          <a:spcPts val="286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000000"/>
          </a:solidFill>
          <a:latin typeface="Bookman Old Style" pitchFamily="16"/>
          <a:ea typeface="Microsoft YaHei" pitchFamily="2"/>
          <a:cs typeface="Arial"/>
        </a:defRPr>
      </a:lvl6pPr>
      <a:lvl7pPr marL="3024000" marR="0" lvl="6" indent="-216000" algn="l" rtl="0" hangingPunct="0">
        <a:lnSpc>
          <a:spcPct val="150000"/>
        </a:lnSpc>
        <a:spcBef>
          <a:spcPts val="0"/>
        </a:spcBef>
        <a:spcAft>
          <a:spcPts val="286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000000"/>
          </a:solidFill>
          <a:latin typeface="Bookman Old Style" pitchFamily="16"/>
          <a:ea typeface="Microsoft YaHei" pitchFamily="2"/>
          <a:cs typeface="Arial"/>
        </a:defRPr>
      </a:lvl7pPr>
      <a:lvl8pPr marL="3456000" marR="0" lvl="7" indent="-216000" algn="l" rtl="0" hangingPunct="0">
        <a:lnSpc>
          <a:spcPct val="150000"/>
        </a:lnSpc>
        <a:spcBef>
          <a:spcPts val="0"/>
        </a:spcBef>
        <a:spcAft>
          <a:spcPts val="286"/>
        </a:spcAft>
        <a:buSzPct val="45000"/>
        <a:buFont typeface="StarSymbol"/>
        <a:buChar char="●"/>
        <a:tabLst/>
        <a:defRPr lang="it-IT" sz="2000" b="0" i="0" u="none" strike="noStrike" kern="1200" spc="0" baseline="0">
          <a:solidFill>
            <a:srgbClr val="000000"/>
          </a:solidFill>
          <a:latin typeface="Bookman Old Style" pitchFamily="16"/>
          <a:ea typeface="Microsoft YaHei" pitchFamily="2"/>
          <a:cs typeface="Arial"/>
        </a:defRPr>
      </a:lvl8pPr>
      <a:lvl9pPr marL="432000" marR="0" lvl="0" indent="-324000" algn="l" rtl="0" hangingPunct="0">
        <a:lnSpc>
          <a:spcPct val="15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it-IT" sz="1800" b="0" i="0" u="none" strike="noStrike" kern="1200" spc="0" baseline="0">
          <a:solidFill>
            <a:srgbClr val="000000"/>
          </a:solidFill>
          <a:latin typeface="Bookman Old Style" pitchFamily="16"/>
          <a:ea typeface="Microsoft YaHei" pitchFamily="2"/>
          <a:cs typeface="Aria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684359" y="1484279"/>
            <a:ext cx="6400440" cy="761759"/>
          </a:xfrm>
        </p:spPr>
        <p:txBody>
          <a:bodyPr lIns="90000" tIns="45000" rIns="90000" bIns="45000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it-IT" sz="8000" i="1">
                <a:solidFill>
                  <a:srgbClr val="C0504D"/>
                </a:solidFill>
                <a:latin typeface="Bookman Old Style" pitchFamily="18"/>
                <a:cs typeface="Arial" pitchFamily="2"/>
              </a:rPr>
              <a:t>Il viaggio della vita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6644" r="16644"/>
          <a:stretch>
            <a:fillRect/>
          </a:stretch>
        </p:blipFill>
        <p:spPr>
          <a:xfrm>
            <a:off x="827640" y="1124640"/>
            <a:ext cx="3816000" cy="42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4968000" y="1296000"/>
            <a:ext cx="3816000" cy="2874600"/>
          </a:xfrm>
        </p:spPr>
        <p:txBody>
          <a:bodyPr lIns="90000" tIns="45000" rIns="90000" bIns="450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2200" i="1">
                <a:solidFill>
                  <a:srgbClr val="000000"/>
                </a:solidFill>
                <a:latin typeface="Garamond" pitchFamily="18"/>
                <a:cs typeface="Arial"/>
              </a:rPr>
              <a:t>Abbiamo fatto una corsa con persone  normodotate e diversamente abili , per creare un' integrazione reciproca. È un’iniziativa partita l’anno scorso che continueremo per gli anni a seguire.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006640" y="325440"/>
            <a:ext cx="4324320" cy="240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2"/>
              </a:rPr>
              <a:t>Ecco cosa abbiamo fatto concretamente…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31839" y="720000"/>
            <a:ext cx="2956320" cy="541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La route mobile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305280" y="1791720"/>
            <a:ext cx="8515080" cy="1311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Per i primi 5 giorni abbiamo camminato sugli Appennini toscani tra Prato e Pistoia. Eravamo uniti a un clan di Treviso con cui abbiamo condiviso tutta questa esperienza creando dei legami molto forti.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963959"/>
            <a:ext cx="3816000" cy="208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04360" y="3960000"/>
            <a:ext cx="3707640" cy="20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5200" y="908640"/>
            <a:ext cx="2550960" cy="541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La route fissa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646920" y="1655999"/>
            <a:ext cx="8029440" cy="24919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Dal 6 al 10 agosto ci siamo ritrovati tutti insieme a San Rossore. Eravamo divisi in cinque sottocampi, chiamati «QUARTIERI»: quello della GIOIA, quello della SPERANZA, quello della RESPONSABILITA’, quello della FEDELTA’ (dove ero io) e quello della NOVITA’. Il luogo di incontro per tutti i ragazzi era il CAMPO DEL FUTURO, dove cantavamo tutti insieme assistendo anche a spettacoli fantastici organizzati apposta per noi. 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/>
          <p:nvPr/>
        </p:nvSpPr>
        <p:spPr>
          <a:xfrm>
            <a:off x="496800" y="1584000"/>
            <a:ext cx="8215200" cy="24919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Abbiamo vissuto una fusione di emozioni stupende. Eravamo tutti uniti con gli stessi  ideali e gli stessi valori, che la società di oggi ( a mio parere) dovrebbe trasmettere.  Ma la cosa più importante è che abbiamo steso per iscritto, tutti insieme, attraverso la candidatura di alcuni rappresentanti, LA CARTA DEL CORAGGIO, documento che abbiamo dato alle due istituzioni più importanti del nostro Stato (</a:t>
            </a:r>
            <a:r>
              <a:rPr lang="it-IT" sz="24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governo e Chiesa</a:t>
            </a:r>
            <a:r>
              <a:rPr lang="it-IT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)  e ai capi nazionali dell’AGESCI.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24000" y="4536000"/>
            <a:ext cx="2446200" cy="14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" y="4536000"/>
            <a:ext cx="2052360" cy="1501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1"/>
          <p:cNvSpPr/>
          <p:nvPr/>
        </p:nvSpPr>
        <p:spPr>
          <a:xfrm>
            <a:off x="2441880" y="720000"/>
            <a:ext cx="3936239" cy="541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La carta del </a:t>
            </a:r>
            <a:r>
              <a:rPr lang="it-IT" sz="28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ahoma" pitchFamily="18"/>
                <a:ea typeface="Microsoft YaHei" pitchFamily="2"/>
                <a:cs typeface="Arial" pitchFamily="2"/>
              </a:rPr>
              <a:t>coraggio</a:t>
            </a:r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58120" y="4571640"/>
            <a:ext cx="2909880" cy="140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0920" y="826920"/>
            <a:ext cx="7560360" cy="970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ahoma" pitchFamily="18"/>
                <a:ea typeface="Microsoft YaHei" pitchFamily="2"/>
                <a:cs typeface="Arial" pitchFamily="2"/>
              </a:rPr>
              <a:t>Il rapporto con la natura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ahoma" pitchFamily="18"/>
                <a:ea typeface="Microsoft YaHei" pitchFamily="2"/>
                <a:cs typeface="Arial" pitchFamily="2"/>
              </a:rPr>
              <a:t>(1-10AGOSTO 2014</a:t>
            </a: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)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503999" y="2015999"/>
            <a:ext cx="8329320" cy="1462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Durante il viaggio della Route Nazionale 2014 gli scout sono stati a pieno contatto  con  la natura.  Nel percorso abbiamo camminato per sentieri sperduti in mezzo al bosco. Inoltre il campo nazionale si è svolto nel Parco Naturale di San Rossore a Pisa, un luogo a dir poco stupendo e molto soleggiato.</a:t>
            </a:r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719" y="3960000"/>
            <a:ext cx="2879280" cy="21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96000" y="3960000"/>
            <a:ext cx="2880000" cy="21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5320" y="980640"/>
            <a:ext cx="7272360" cy="541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Gli scout e la natura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323640" y="1844639"/>
            <a:ext cx="8569080" cy="2287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Gli scout hanno un rapporto diretto con la natura. Spesso quando fanno le uscite di branco, reparto o clan durante i fine settimana percorrono molta strada per raggiungere il luogo desiderato. Quasi sempre passano anche per sentieri tortuosi in mezzo al bosco. Un punto della legge scout afferma che  gli esploratori e guide «AMANO E RISPETTANO LA NATURA». Molta parte dell’apprendimento dei valori che i capi insegnano ai ragazzi, secondo me, parte proprio dallo stretto  contatto che hanno con la natura.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46664" y="4365104"/>
            <a:ext cx="2664360" cy="198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06241" y="4452223"/>
            <a:ext cx="2823480" cy="18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/>
          <p:nvPr/>
        </p:nvSpPr>
        <p:spPr>
          <a:xfrm>
            <a:off x="1331640" y="764640"/>
            <a:ext cx="5705280" cy="993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RAPPORTO UOMO-NATURA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NEL PASSATO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776159" y="2421000"/>
            <a:ext cx="7684200" cy="180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Fino a 60 anni fa circa il territorio italiano era molto più rispettato e molto meno inquinato rispetto ad oggi e non c’erano tanti mezzi di trasporto. I miei nonni mi hanno raccontato che viaggiavano  sempre in bicicletta o a piedi e avevano uno stile di vita  improntato su un buon rapporto con la natura. 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/>
          <p:nvPr/>
        </p:nvSpPr>
        <p:spPr>
          <a:xfrm>
            <a:off x="323640" y="548640"/>
            <a:ext cx="8281080" cy="993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0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RAPPORTO SOCIETA’-NATURA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0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NELLA SOCIETA’ ODIERNA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683640" y="2493000"/>
            <a:ext cx="7808400" cy="24919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Oggi la natura è molto inquinata a causa dello sfruttamento delle risorse ambientali e del processo di industrializzazione. Le persone non sono più abituate a spostarsi a piedi o in bici ma utilizzano mezzi di trasporto che funzionano attraverso l’uso di benzina o gasolio, sostanze nocive per l’ambiente.  I bambini di oggi non si divertono più  a correre in uno spazio verde e protetto, ma preferiscono stare tante ore alla televisione e al computer senza avere una buona attività di apprendimento psico-motoria.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/>
          <p:nvPr/>
        </p:nvSpPr>
        <p:spPr>
          <a:xfrm>
            <a:off x="867239" y="912959"/>
            <a:ext cx="7161120" cy="993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COME DOVREBBE ESSERE IL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RAPPORTO UOMO-NATURA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251640" y="2781000"/>
            <a:ext cx="8425080" cy="1462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I cambiamenti climatici o i terribili fenomeni naturali sono le conseguenze  del maltrattamento terrestre da parte degli uomini a partire dalla seconda metà del ‘900. Per rispettare la natura e non aggravare ulteriormente la situazione dovremmo avere uno stile di vita simile a quello dei nostri nonni e degli scout.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2000" y="2088000"/>
            <a:ext cx="4608000" cy="27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3"/>
          <p:cNvSpPr/>
          <p:nvPr/>
        </p:nvSpPr>
        <p:spPr>
          <a:xfrm>
            <a:off x="324000" y="792000"/>
            <a:ext cx="7488000" cy="8888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0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Garamond" pitchFamily="18"/>
                <a:ea typeface="Microsoft YaHei" pitchFamily="2"/>
                <a:cs typeface="Arial" pitchFamily="2"/>
              </a:rPr>
              <a:t>LA STRADA E’ UN PERCORSO CON ALTI E BASSI CHE CI AIUTANO A CRESCERE.  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50919" y="2349360"/>
            <a:ext cx="4463640" cy="2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755639" y="765000"/>
            <a:ext cx="7056000" cy="11239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QUESTO SENTIERO È LA METAFORICA RAPPRESENTAZIONE DEL VIAGGIO DELLA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NOSTRA VITA.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4"/>
          <p:cNvSpPr/>
          <p:nvPr/>
        </p:nvSpPr>
        <p:spPr>
          <a:xfrm>
            <a:off x="900000" y="2060639"/>
            <a:ext cx="7272000" cy="11239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Nel viaggio all’interno del treno della nostra vita conosciamo tante persone che entrano in una stazione  e scendono in un’altra.</a:t>
            </a:r>
          </a:p>
        </p:txBody>
      </p:sp>
      <p:sp>
        <p:nvSpPr>
          <p:cNvPr id="4" name="Text Box 6"/>
          <p:cNvSpPr/>
          <p:nvPr/>
        </p:nvSpPr>
        <p:spPr>
          <a:xfrm>
            <a:off x="1476360" y="907919"/>
            <a:ext cx="5400360" cy="541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Rapporti interpersonali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73016"/>
            <a:ext cx="3880754" cy="227812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0640" y="1393199"/>
            <a:ext cx="3285360" cy="40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>
          <a:xfrm>
            <a:off x="683640" y="0"/>
            <a:ext cx="7812000" cy="8906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0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Garamond" pitchFamily="18"/>
                <a:ea typeface="Microsoft YaHei" pitchFamily="2"/>
                <a:cs typeface="Arial" pitchFamily="2"/>
              </a:rPr>
              <a:t>Arturo Paoli: in viaggio per parlare di Dio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400" b="0" i="0" u="none" strike="noStrike" kern="1200" spc="0" baseline="0">
              <a:ln>
                <a:noFill/>
              </a:ln>
              <a:solidFill>
                <a:srgbClr val="FFFFFF"/>
              </a:solidFill>
              <a:latin typeface="Garamond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CasellaDiTesto 2"/>
          <p:cNvSpPr/>
          <p:nvPr/>
        </p:nvSpPr>
        <p:spPr>
          <a:xfrm>
            <a:off x="4752000" y="216000"/>
            <a:ext cx="2268000" cy="7765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Garamond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400" b="0" i="0" u="none" strike="noStrike" kern="1200" spc="0" baseline="0">
              <a:ln>
                <a:noFill/>
              </a:ln>
              <a:solidFill>
                <a:srgbClr val="FFFFFF"/>
              </a:solidFill>
              <a:latin typeface="Garamond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40000" y="1412640"/>
            <a:ext cx="4428360" cy="2060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la libertà nasce dall’interiorizzazione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dell’umanità ed è l’inizio del percorso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della nostra vita</a:t>
            </a:r>
            <a:r>
              <a:rPr lang="it-IT" sz="22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/>
          <p:nvPr/>
        </p:nvSpPr>
        <p:spPr>
          <a:xfrm>
            <a:off x="0" y="620640"/>
            <a:ext cx="8964360" cy="581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1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Tahoma" pitchFamily="18"/>
                <a:ea typeface="Microsoft YaHei" pitchFamily="2"/>
                <a:cs typeface="Arial" pitchFamily="2"/>
              </a:rPr>
              <a:t> </a:t>
            </a: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ahoma" pitchFamily="18"/>
                <a:ea typeface="Microsoft YaHei" pitchFamily="2"/>
                <a:cs typeface="Arial" pitchFamily="2"/>
              </a:rPr>
              <a:t>Viaggio nella natura e nella fede: gli scout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20" y="1872000"/>
            <a:ext cx="4796280" cy="3488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1"/>
          <p:cNvSpPr/>
          <p:nvPr/>
        </p:nvSpPr>
        <p:spPr>
          <a:xfrm>
            <a:off x="5040000" y="1856519"/>
            <a:ext cx="3780360" cy="38642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L’esperienza scout è una delle più entusiasmanti forme di viaggio. È un percorso di crescita e di acquisizione di valori che ti porti dietro per tutta la tua vita. Si incontrano nuove persone che  «ti consegnano una valigia e la loro personalità consentendo di conoscere anche meglio te stesso».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8000" y="332640"/>
            <a:ext cx="9143640" cy="993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La route nazionale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San Rossore 2014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5328000" y="1834919"/>
            <a:ext cx="3240000" cy="2737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Lo scorso anno scoutistico-scolastico 31’072 ragazzi di tutta Italia si sono preparati ad affrontare una ROUTE (dal francese significa «strada») tutti insieme. Questa avventura affrontata lo scorso agosto si divideva in due parti:  un viaggio mobile e uno stabile a San Rossore..</a:t>
            </a:r>
            <a:r>
              <a:rPr lang="it-IT" sz="24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Garamond" pitchFamily="18"/>
                <a:ea typeface="Microsoft YaHei" pitchFamily="2"/>
                <a:cs typeface="Arial" pitchFamily="2"/>
              </a:rPr>
              <a:t>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944000"/>
            <a:ext cx="4248000" cy="28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3160" y="352800"/>
            <a:ext cx="4027679" cy="541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Tappe route nazionale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712080" y="2015999"/>
            <a:ext cx="8071919" cy="1583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1. LA PREPARAZIONE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2. LA ROUTE MOBILE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3. LA ROUTE FISSA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4. IL RAPPORTO CON LA NATURA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4560" y="368999"/>
            <a:ext cx="4052160" cy="541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1" i="0" u="none" strike="noStrike" kern="1200" spc="0" baseline="0">
                <a:ln>
                  <a:noFill/>
                </a:ln>
                <a:solidFill>
                  <a:srgbClr val="C0504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LA PREPARAZIONE</a:t>
            </a:r>
          </a:p>
        </p:txBody>
      </p:sp>
      <p:sp>
        <p:nvSpPr>
          <p:cNvPr id="3" name="CasellaDiTesto 2"/>
          <p:cNvSpPr/>
          <p:nvPr/>
        </p:nvSpPr>
        <p:spPr>
          <a:xfrm>
            <a:off x="538920" y="1368000"/>
            <a:ext cx="3565080" cy="23932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Durante l’anno scout, a partire da febbraio, il noviziato e il Clan del mio gruppo scout si sono uniti per discutere sul coraggio di: </a:t>
            </a:r>
            <a:r>
              <a:rPr lang="it-IT" sz="15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AMARE, FARSI ULTIMI, ESSERE CHIESA, LIBERARE IL FUTURO e ESSERE CITTADINI.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Dopo aver approfondito i vari temi  il gruppo ha deciso di attuare delle proposte per rendere visibile la solidarietà nei confronti delle persone diversamente abili</a:t>
            </a:r>
            <a:r>
              <a:rPr lang="it-IT" sz="2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.</a:t>
            </a:r>
          </a:p>
        </p:txBody>
      </p:sp>
      <p:pic>
        <p:nvPicPr>
          <p:cNvPr id="4" name="Picture 2" descr="FORUM REGIONALE R/S TOSCANA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92000" y="1440000"/>
            <a:ext cx="4464000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1"/>
          <p:cNvSpPr/>
          <p:nvPr/>
        </p:nvSpPr>
        <p:spPr>
          <a:xfrm>
            <a:off x="4991400" y="5400000"/>
            <a:ext cx="3252960" cy="291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4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Arial" pitchFamily="2"/>
              </a:rPr>
              <a:t>FORUM REGIONALE R/S TOSCANA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finit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913</Words>
  <Application>Microsoft Office PowerPoint</Application>
  <PresentationFormat>Presentazione su schermo (4:3)</PresentationFormat>
  <Paragraphs>47</Paragraphs>
  <Slides>18</Slides>
  <Notes>18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Predefinito</vt:lpstr>
      <vt:lpstr>Predefinito 1</vt:lpstr>
      <vt:lpstr>Predefinito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Beatrice</cp:lastModifiedBy>
  <cp:revision>7</cp:revision>
  <dcterms:created xsi:type="dcterms:W3CDTF">2015-01-09T09:45:42Z</dcterms:created>
  <dcterms:modified xsi:type="dcterms:W3CDTF">2015-02-10T11:18:20Z</dcterms:modified>
</cp:coreProperties>
</file>